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8" r:id="rId2"/>
    <p:sldId id="257" r:id="rId3"/>
    <p:sldId id="279" r:id="rId4"/>
    <p:sldId id="258" r:id="rId5"/>
    <p:sldId id="259" r:id="rId6"/>
    <p:sldId id="292" r:id="rId7"/>
    <p:sldId id="283" r:id="rId8"/>
    <p:sldId id="281" r:id="rId9"/>
    <p:sldId id="306" r:id="rId10"/>
    <p:sldId id="287" r:id="rId11"/>
    <p:sldId id="285" r:id="rId12"/>
    <p:sldId id="308" r:id="rId13"/>
    <p:sldId id="293" r:id="rId14"/>
    <p:sldId id="280" r:id="rId15"/>
    <p:sldId id="274" r:id="rId16"/>
    <p:sldId id="299" r:id="rId17"/>
    <p:sldId id="301" r:id="rId18"/>
    <p:sldId id="302" r:id="rId19"/>
    <p:sldId id="304" r:id="rId20"/>
    <p:sldId id="296" r:id="rId21"/>
    <p:sldId id="297" r:id="rId22"/>
    <p:sldId id="30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 autoAdjust="0"/>
    <p:restoredTop sz="94638" autoAdjust="0"/>
  </p:normalViewPr>
  <p:slideViewPr>
    <p:cSldViewPr>
      <p:cViewPr>
        <p:scale>
          <a:sx n="82" d="100"/>
          <a:sy n="82" d="100"/>
        </p:scale>
        <p:origin x="-798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6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B7422-3973-46A5-A30C-33047180A186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BB879-2C4A-4888-B04E-C479624DC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4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EF13-27DD-400D-8F70-607A8636E97E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384F4-A36B-491B-A922-23368B2AB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08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EF13-27DD-400D-8F70-607A8636E97E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384F4-A36B-491B-A922-23368B2AB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10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EF13-27DD-400D-8F70-607A8636E97E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384F4-A36B-491B-A922-23368B2AB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93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EF13-27DD-400D-8F70-607A8636E97E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384F4-A36B-491B-A922-23368B2AB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56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EF13-27DD-400D-8F70-607A8636E97E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384F4-A36B-491B-A922-23368B2AB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28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EF13-27DD-400D-8F70-607A8636E97E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384F4-A36B-491B-A922-23368B2AB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24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EF13-27DD-400D-8F70-607A8636E97E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384F4-A36B-491B-A922-23368B2AB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1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EF13-27DD-400D-8F70-607A8636E97E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384F4-A36B-491B-A922-23368B2AB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66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EF13-27DD-400D-8F70-607A8636E97E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384F4-A36B-491B-A922-23368B2AB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88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EF13-27DD-400D-8F70-607A8636E97E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384F4-A36B-491B-A922-23368B2AB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86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BEF13-27DD-400D-8F70-607A8636E97E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384F4-A36B-491B-A922-23368B2AB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64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BEF13-27DD-400D-8F70-607A8636E97E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384F4-A36B-491B-A922-23368B2AB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27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lavore.com/" TargetMode="External"/><Relationship Id="rId2" Type="http://schemas.openxmlformats.org/officeDocument/2006/relationships/hyperlink" Target="http://www.kdck-cdf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rbazile@adelphi.edu" TargetMode="External"/><Relationship Id="rId4" Type="http://schemas.openxmlformats.org/officeDocument/2006/relationships/hyperlink" Target="mailto:Rosebazile00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New Cooking &amp; Fuel Technologies</a:t>
            </a:r>
            <a:br>
              <a:rPr lang="en-US" b="1" dirty="0" smtClean="0"/>
            </a:br>
            <a:r>
              <a:rPr lang="en-US" b="1" dirty="0" smtClean="0"/>
              <a:t>in Haiti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" indent="0" algn="ctr">
              <a:buNone/>
            </a:pPr>
            <a:endParaRPr lang="en-US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" indent="0" algn="ctr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Rose Bazile, RNC, MSN, RN</a:t>
            </a:r>
          </a:p>
          <a:p>
            <a:pPr marL="34290" indent="0" algn="ctr">
              <a:buNone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Instructor: Obstetrics and Pediatrics</a:t>
            </a:r>
          </a:p>
          <a:p>
            <a:pPr marL="34290" indent="0" algn="ctr">
              <a:buNone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Adelphi University</a:t>
            </a:r>
          </a:p>
          <a:p>
            <a:pPr marL="34290" indent="0" algn="ctr">
              <a:buNone/>
            </a:pPr>
            <a:endParaRPr lang="en-US" sz="20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" indent="0" algn="ctr">
              <a:buNone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 of KDCK: 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www.kdck-cdf.org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" indent="0" algn="ctr">
              <a:buNone/>
            </a:pP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" indent="0" algn="ctr">
              <a:buNone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Haiti Representative, Solavore LLC: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www.solavore.com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" indent="0" algn="ctr">
              <a:buNone/>
            </a:pP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" indent="0" algn="ctr">
              <a:buNone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Contact: 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Rosebazile00@gmail.com</a:t>
            </a:r>
            <a:endParaRPr lang="en-US" sz="28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" indent="0" algn="ctr">
              <a:buNone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rbazile@adelphi.edu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95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KDCK, PHP  and PPAF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Cotes de Fer – solar ovens &amp; </a:t>
            </a:r>
            <a:r>
              <a:rPr lang="en-US" sz="2800" b="1" dirty="0" smtClean="0"/>
              <a:t>biogas </a:t>
            </a:r>
            <a:endParaRPr lang="en-US" sz="2800" b="1" dirty="0"/>
          </a:p>
          <a:p>
            <a:r>
              <a:rPr lang="en-US" sz="2800" dirty="0"/>
              <a:t>Local demonstrations </a:t>
            </a:r>
            <a:r>
              <a:rPr lang="en-US" sz="2800" dirty="0" smtClean="0"/>
              <a:t>&amp; </a:t>
            </a:r>
            <a:r>
              <a:rPr lang="en-US" sz="2800" dirty="0"/>
              <a:t>sales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14599"/>
            <a:ext cx="3934017" cy="3432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58" y="2316745"/>
            <a:ext cx="3653742" cy="39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3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Solavore, PHP </a:t>
            </a:r>
            <a:r>
              <a:rPr lang="en-US" dirty="0" smtClean="0"/>
              <a:t>&amp; Haiti Adolescent </a:t>
            </a:r>
            <a:br>
              <a:rPr lang="en-US" dirty="0" smtClean="0"/>
            </a:br>
            <a:r>
              <a:rPr lang="en-US" dirty="0" smtClean="0"/>
              <a:t>G</a:t>
            </a:r>
            <a:r>
              <a:rPr lang="en-US" dirty="0" smtClean="0"/>
              <a:t>irls </a:t>
            </a:r>
            <a:r>
              <a:rPr lang="en-US" dirty="0" smtClean="0"/>
              <a:t>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Port-au-Prince – solar ovens</a:t>
            </a:r>
          </a:p>
          <a:p>
            <a:r>
              <a:rPr lang="en-US" sz="2400" dirty="0"/>
              <a:t>Haiti Adolescent Girls Network </a:t>
            </a:r>
            <a:r>
              <a:rPr lang="en-US" sz="2400" dirty="0" smtClean="0"/>
              <a:t>– training for entrepreneurship</a:t>
            </a:r>
            <a:endParaRPr lang="en-US" sz="2400" dirty="0"/>
          </a:p>
          <a:p>
            <a:r>
              <a:rPr lang="en-US" sz="2400" dirty="0"/>
              <a:t>Local sales initiative </a:t>
            </a:r>
            <a:r>
              <a:rPr lang="en-US" sz="2400" dirty="0" smtClean="0"/>
              <a:t>through a woman vendor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2895600"/>
            <a:ext cx="4388175" cy="342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498" y="3505200"/>
            <a:ext cx="3130149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03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Solavore, PHP, PPAF and </a:t>
            </a:r>
            <a:r>
              <a:rPr lang="en-US" dirty="0" smtClean="0"/>
              <a:t>UNDH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Hinche - </a:t>
            </a:r>
            <a:r>
              <a:rPr lang="en-US" sz="2800" b="1" dirty="0" err="1" smtClean="0"/>
              <a:t>Université</a:t>
            </a:r>
            <a:r>
              <a:rPr lang="en-US" sz="2800" b="1" dirty="0" smtClean="0"/>
              <a:t> </a:t>
            </a:r>
            <a:r>
              <a:rPr lang="en-US" sz="2800" b="1" dirty="0"/>
              <a:t>Notre Dame– solar &amp; biogas</a:t>
            </a:r>
          </a:p>
          <a:p>
            <a:r>
              <a:rPr lang="en-US" sz="2800" dirty="0"/>
              <a:t>Vice </a:t>
            </a:r>
            <a:r>
              <a:rPr lang="en-US" sz="2800" dirty="0" smtClean="0"/>
              <a:t>Rector, students &amp; coordination group are active 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79" y="4991099"/>
            <a:ext cx="2819401" cy="140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856" y="2590800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38400"/>
            <a:ext cx="18288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7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300" b="1" dirty="0" smtClean="0"/>
              <a:t/>
            </a:r>
            <a:br>
              <a:rPr lang="en-US" sz="3300" b="1" dirty="0" smtClean="0"/>
            </a:br>
            <a:r>
              <a:rPr lang="en-US" sz="3300" b="1" dirty="0" smtClean="0"/>
              <a:t>Hinche </a:t>
            </a:r>
            <a:r>
              <a:rPr lang="en-US" sz="3300" b="1" dirty="0"/>
              <a:t>- </a:t>
            </a:r>
            <a:r>
              <a:rPr lang="en-US" sz="3300" b="1" dirty="0" err="1" smtClean="0"/>
              <a:t>Université</a:t>
            </a:r>
            <a:r>
              <a:rPr lang="en-US" sz="3300" b="1" dirty="0" smtClean="0"/>
              <a:t> </a:t>
            </a:r>
            <a:r>
              <a:rPr lang="en-US" sz="3300" b="1" dirty="0"/>
              <a:t>Notre Dame– </a:t>
            </a:r>
            <a:r>
              <a:rPr lang="en-US" sz="3300" b="1" dirty="0" smtClean="0"/>
              <a:t>Solar Cities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en-US" sz="2800" dirty="0" smtClean="0"/>
              <a:t>We are working </a:t>
            </a:r>
            <a:r>
              <a:rPr lang="en-US" sz="2800" dirty="0"/>
              <a:t>with Solar CITIES, Persons Helping People and PPAF.  Solar Cookers International </a:t>
            </a:r>
            <a:r>
              <a:rPr lang="en-US" sz="2800" dirty="0" smtClean="0"/>
              <a:t>and ECHO Global Farm will be next.</a:t>
            </a:r>
            <a:endParaRPr lang="en-US" sz="2800" dirty="0"/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743199"/>
            <a:ext cx="4573929" cy="3407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55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Key elements of success --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Strong community engagement</a:t>
            </a:r>
          </a:p>
          <a:p>
            <a:r>
              <a:rPr lang="en-US" dirty="0" smtClean="0"/>
              <a:t>Solar cooking &amp; biogas in school curriculum</a:t>
            </a:r>
          </a:p>
          <a:p>
            <a:r>
              <a:rPr lang="en-US" dirty="0" smtClean="0"/>
              <a:t>Distribution at affordable price</a:t>
            </a:r>
          </a:p>
          <a:p>
            <a:r>
              <a:rPr lang="en-US" dirty="0" smtClean="0"/>
              <a:t>Women and girls' empowerment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32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Empowering women and girls through innovations in cooking and fuels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99" y="1869764"/>
            <a:ext cx="5043833" cy="425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85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Possibilities </a:t>
            </a:r>
            <a:r>
              <a:rPr lang="en-US" dirty="0" smtClean="0"/>
              <a:t>@ </a:t>
            </a:r>
            <a:r>
              <a:rPr lang="en-US" dirty="0" err="1" smtClean="0"/>
              <a:t>Université</a:t>
            </a:r>
            <a:r>
              <a:rPr lang="en-US" dirty="0" smtClean="0"/>
              <a:t> Notre </a:t>
            </a:r>
            <a:r>
              <a:rPr lang="en-US" dirty="0" smtClean="0"/>
              <a:t>Dame 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08" y="1600200"/>
            <a:ext cx="805278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246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cooking in progress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383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Biogas cooking in progress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121" y="1600200"/>
            <a:ext cx="338975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5299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Senior bioscience student (Peter)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229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Traditional</a:t>
            </a:r>
            <a:r>
              <a:rPr lang="en-US" b="1" dirty="0"/>
              <a:t> </a:t>
            </a:r>
            <a:r>
              <a:rPr lang="en-US" dirty="0"/>
              <a:t>Cooking </a:t>
            </a:r>
            <a:r>
              <a:rPr lang="en-US" dirty="0" smtClean="0"/>
              <a:t>Fuel - woods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2703" y="1845169"/>
            <a:ext cx="5378594" cy="403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77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Methane &amp; solar cooked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793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Nouvo</a:t>
            </a:r>
            <a:r>
              <a:rPr lang="en-US" dirty="0" smtClean="0"/>
              <a:t> </a:t>
            </a:r>
            <a:r>
              <a:rPr lang="en-US" dirty="0" err="1" smtClean="0"/>
              <a:t>Gaz</a:t>
            </a:r>
            <a:r>
              <a:rPr lang="en-US" dirty="0" smtClean="0"/>
              <a:t> </a:t>
            </a:r>
            <a:r>
              <a:rPr lang="en-US" dirty="0" err="1" smtClean="0"/>
              <a:t>Commitee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836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Bioscience students</a:t>
            </a:r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016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Charcoal production ruins health and environment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9214" y="1847345"/>
            <a:ext cx="7165571" cy="403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21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Cooking &amp; Fuel: Solar Ovens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056" y="2192243"/>
            <a:ext cx="5943887" cy="3341877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80800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Cooking &amp; Fuel: Methane Gas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95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Partners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Konbit pou Developman Commune </a:t>
            </a:r>
            <a:r>
              <a:rPr lang="en-US" dirty="0" err="1" smtClean="0"/>
              <a:t>Kote</a:t>
            </a:r>
            <a:r>
              <a:rPr lang="en-US" dirty="0" smtClean="0"/>
              <a:t> de Fer (KDCK)</a:t>
            </a:r>
          </a:p>
          <a:p>
            <a:r>
              <a:rPr lang="en-US" dirty="0" smtClean="0"/>
              <a:t>Solavore LLC</a:t>
            </a:r>
          </a:p>
          <a:p>
            <a:r>
              <a:rPr lang="en-US" dirty="0" smtClean="0"/>
              <a:t>Haiti Adolescent Girls Network</a:t>
            </a:r>
          </a:p>
          <a:p>
            <a:r>
              <a:rPr lang="en-US" dirty="0" smtClean="0"/>
              <a:t>Solar CITIES Biogas Innovators and Practitioners</a:t>
            </a:r>
          </a:p>
          <a:p>
            <a:r>
              <a:rPr lang="en-US" dirty="0" smtClean="0"/>
              <a:t>Persons Helping People</a:t>
            </a:r>
          </a:p>
          <a:p>
            <a:r>
              <a:rPr lang="en-US" dirty="0" err="1" smtClean="0"/>
              <a:t>Universite</a:t>
            </a:r>
            <a:r>
              <a:rPr lang="en-US" dirty="0" smtClean="0"/>
              <a:t> Notre </a:t>
            </a:r>
            <a:r>
              <a:rPr lang="en-US" dirty="0"/>
              <a:t>Dame </a:t>
            </a:r>
            <a:r>
              <a:rPr lang="en-US" dirty="0" smtClean="0"/>
              <a:t>d'Haïti (at Hinche)</a:t>
            </a:r>
            <a:endParaRPr lang="en-US" dirty="0"/>
          </a:p>
          <a:p>
            <a:r>
              <a:rPr lang="en-US" dirty="0" smtClean="0"/>
              <a:t>Solar Cookers International</a:t>
            </a:r>
          </a:p>
          <a:p>
            <a:r>
              <a:rPr lang="en-US" dirty="0" smtClean="0"/>
              <a:t>ECHO Global Farm</a:t>
            </a:r>
          </a:p>
          <a:p>
            <a:r>
              <a:rPr lang="en-US" dirty="0" smtClean="0"/>
              <a:t>Haiti Education and Resource Team (HEART School)</a:t>
            </a:r>
          </a:p>
          <a:p>
            <a:r>
              <a:rPr lang="en-US" dirty="0" smtClean="0"/>
              <a:t>Public-Private Alliance Foundation (PPAF)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83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Outcomes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</a:t>
            </a:r>
            <a:r>
              <a:rPr lang="en-US" dirty="0" smtClean="0"/>
              <a:t>doption </a:t>
            </a:r>
            <a:r>
              <a:rPr lang="en-US" dirty="0"/>
              <a:t>of new cooking fuel technologies by Haitians will </a:t>
            </a:r>
            <a:r>
              <a:rPr lang="en-US" dirty="0" smtClean="0"/>
              <a:t>– </a:t>
            </a:r>
          </a:p>
          <a:p>
            <a:r>
              <a:rPr lang="en-US" dirty="0" smtClean="0"/>
              <a:t>empower women and girls, </a:t>
            </a:r>
          </a:p>
          <a:p>
            <a:r>
              <a:rPr lang="en-US" dirty="0" smtClean="0"/>
              <a:t>protect </a:t>
            </a:r>
            <a:r>
              <a:rPr lang="en-US" dirty="0"/>
              <a:t>their health and </a:t>
            </a:r>
            <a:endParaRPr lang="en-US" dirty="0" smtClean="0"/>
          </a:p>
          <a:p>
            <a:r>
              <a:rPr lang="en-US" dirty="0" smtClean="0"/>
              <a:t>prevent environmental </a:t>
            </a:r>
            <a:r>
              <a:rPr lang="en-US" dirty="0"/>
              <a:t>disasters.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73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prstClr val="black"/>
                </a:solidFill>
                <a:ea typeface="+mn-ea"/>
                <a:cs typeface="+mn-cs"/>
              </a:rPr>
              <a:t>Working with partners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we focus on :</a:t>
            </a:r>
          </a:p>
          <a:p>
            <a:r>
              <a:rPr lang="en-US" dirty="0" smtClean="0"/>
              <a:t>Education</a:t>
            </a:r>
            <a:endParaRPr lang="en-US" dirty="0"/>
          </a:p>
          <a:p>
            <a:r>
              <a:rPr lang="en-US" dirty="0"/>
              <a:t>Distribution </a:t>
            </a:r>
          </a:p>
          <a:p>
            <a:r>
              <a:rPr lang="en-US" dirty="0"/>
              <a:t>Affordability</a:t>
            </a:r>
          </a:p>
          <a:p>
            <a:r>
              <a:rPr lang="en-US" dirty="0"/>
              <a:t>E</a:t>
            </a:r>
            <a:r>
              <a:rPr lang="en-US" dirty="0" smtClean="0"/>
              <a:t>mpowerment</a:t>
            </a:r>
            <a:endParaRPr lang="en-US" dirty="0"/>
          </a:p>
          <a:p>
            <a:r>
              <a:rPr lang="en-US" dirty="0" smtClean="0"/>
              <a:t>Partnership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3000" dirty="0" smtClean="0"/>
              <a:t>80 Solavore </a:t>
            </a:r>
            <a:r>
              <a:rPr lang="en-US" sz="3000" dirty="0"/>
              <a:t>Sport </a:t>
            </a:r>
            <a:r>
              <a:rPr lang="en-US" sz="3000" dirty="0" smtClean="0"/>
              <a:t>Ovens </a:t>
            </a:r>
            <a:r>
              <a:rPr lang="en-US" sz="3000" dirty="0"/>
              <a:t>distributed </a:t>
            </a:r>
            <a:r>
              <a:rPr lang="en-US" sz="3000" dirty="0" smtClean="0"/>
              <a:t>so far.</a:t>
            </a:r>
            <a:endParaRPr lang="en-US" sz="3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000" dirty="0" smtClean="0"/>
              <a:t>Collaboration to build and maintain biodigesters </a:t>
            </a:r>
            <a:endParaRPr lang="en-US" sz="3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94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4034383"/>
            <a:ext cx="4038600" cy="198541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 smtClean="0"/>
              <a:t>Konbit pou Developman </a:t>
            </a:r>
            <a:br>
              <a:rPr lang="en-US" sz="2400" dirty="0" smtClean="0"/>
            </a:br>
            <a:r>
              <a:rPr lang="en-US" sz="2400" dirty="0" smtClean="0"/>
              <a:t>Commune </a:t>
            </a:r>
            <a:r>
              <a:rPr lang="en-US" sz="2400" dirty="0" err="1" smtClean="0"/>
              <a:t>Kotes</a:t>
            </a:r>
            <a:r>
              <a:rPr lang="en-US" sz="2400" dirty="0" smtClean="0"/>
              <a:t> de Fer</a:t>
            </a:r>
            <a:br>
              <a:rPr lang="en-US" sz="24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Together for Development of the </a:t>
            </a:r>
            <a:br>
              <a:rPr lang="en-US" sz="1800" dirty="0" smtClean="0"/>
            </a:br>
            <a:r>
              <a:rPr lang="en-US" sz="1800" dirty="0" smtClean="0"/>
              <a:t>Commune of Cotes de Fer</a:t>
            </a:r>
            <a:br>
              <a:rPr lang="en-US" sz="18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600" dirty="0" smtClean="0"/>
              <a:t>KDCK is a 501(c)3 charitable organization</a:t>
            </a:r>
            <a:endParaRPr lang="en-US" sz="1600" dirty="0"/>
          </a:p>
        </p:txBody>
      </p:sp>
      <p:pic>
        <p:nvPicPr>
          <p:cNvPr id="13" name="Picture 2" descr="http://www.ppafoundation.org/uploads/1/1/6/5/11653723/70ibfkez_1.jpe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 bwMode="auto">
          <a:xfrm>
            <a:off x="6538191" y="3200400"/>
            <a:ext cx="2148609" cy="155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25986" y="3352800"/>
            <a:ext cx="204141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3800" b="1" dirty="0" smtClean="0">
                <a:solidFill>
                  <a:prstClr val="black"/>
                </a:solidFill>
                <a:ea typeface="+mj-ea"/>
                <a:cs typeface="+mj-cs"/>
              </a:rPr>
              <a:t> KDCK</a:t>
            </a:r>
            <a:endParaRPr lang="en-US" sz="3800" b="1" dirty="0">
              <a:solidFill>
                <a:prstClr val="black"/>
              </a:solidFill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2" y="762000"/>
            <a:ext cx="3124198" cy="260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9" y="1206500"/>
            <a:ext cx="1852561" cy="1689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39" y="2971800"/>
            <a:ext cx="1657761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736068"/>
            <a:ext cx="1600200" cy="15335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799" y="6183868"/>
            <a:ext cx="2159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-100" dirty="0" smtClean="0"/>
              <a:t>Persons Helping People</a:t>
            </a:r>
            <a:endParaRPr lang="en-US" spc="-1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06400"/>
            <a:ext cx="1828800" cy="1193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905000"/>
            <a:ext cx="1828800" cy="1092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07" y="457200"/>
            <a:ext cx="2188723" cy="685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584700"/>
            <a:ext cx="1524000" cy="189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3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1249</TotalTime>
  <Words>323</Words>
  <Application>Microsoft Office PowerPoint</Application>
  <PresentationFormat>On-screen Show (4:3)</PresentationFormat>
  <Paragraphs>70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 New Cooking &amp; Fuel Technologies in Haiti</vt:lpstr>
      <vt:lpstr>Traditional Cooking Fuel - woods </vt:lpstr>
      <vt:lpstr>Charcoal production ruins health and environment</vt:lpstr>
      <vt:lpstr>New Cooking &amp; Fuel: Solar Ovens</vt:lpstr>
      <vt:lpstr>New Cooking &amp; Fuel: Methane Gas</vt:lpstr>
      <vt:lpstr>Partners</vt:lpstr>
      <vt:lpstr>Expected Outcomes</vt:lpstr>
      <vt:lpstr>Working with partners</vt:lpstr>
      <vt:lpstr>Konbit pou Developman  Commune Kotes de Fer  Together for Development of the  Commune of Cotes de Fer  KDCK is a 501(c)3 charitable organization</vt:lpstr>
      <vt:lpstr>KDCK, PHP  and PPAF</vt:lpstr>
      <vt:lpstr>Solavore, PHP &amp; Haiti Adolescent  Girls Network</vt:lpstr>
      <vt:lpstr> Solavore, PHP, PPAF and UNDH</vt:lpstr>
      <vt:lpstr> Hinche - Université Notre Dame– Solar Cities </vt:lpstr>
      <vt:lpstr>Key elements of success --  </vt:lpstr>
      <vt:lpstr>Empowering women and girls through innovations in cooking and fuels</vt:lpstr>
      <vt:lpstr>Possibilities @ Université Notre Dame </vt:lpstr>
      <vt:lpstr>Solar cooking in progress</vt:lpstr>
      <vt:lpstr>Biogas cooking in progress</vt:lpstr>
      <vt:lpstr>Senior bioscience student (Peter)</vt:lpstr>
      <vt:lpstr>Methane &amp; solar cooked</vt:lpstr>
      <vt:lpstr>Nouvo Gaz Commitee</vt:lpstr>
      <vt:lpstr>Bioscience students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Mom</dc:creator>
  <cp:lastModifiedBy>David</cp:lastModifiedBy>
  <cp:revision>80</cp:revision>
  <dcterms:created xsi:type="dcterms:W3CDTF">2018-02-24T21:13:21Z</dcterms:created>
  <dcterms:modified xsi:type="dcterms:W3CDTF">2018-03-14T02:35:37Z</dcterms:modified>
</cp:coreProperties>
</file>